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1812" r:id="rId3"/>
    <p:sldId id="267" r:id="rId4"/>
    <p:sldId id="266" r:id="rId5"/>
    <p:sldId id="259" r:id="rId6"/>
    <p:sldId id="261" r:id="rId7"/>
  </p:sldIdLst>
  <p:sldSz cx="18288000" cy="10287000"/>
  <p:notesSz cx="6858000" cy="9144000"/>
  <p:embeddedFontLst>
    <p:embeddedFont>
      <p:font typeface="游ゴシック" panose="020B0400000000000000" pitchFamily="34" charset="-128"/>
      <p:regular r:id="rId9"/>
      <p:bold r:id="rId10"/>
    </p:embeddedFont>
    <p:embeddedFont>
      <p:font typeface="游ゴシック" panose="020B0400000000000000" pitchFamily="34" charset="-128"/>
      <p:regular r:id="rId9"/>
      <p:bold r:id="rId10"/>
    </p:embeddedFont>
    <p:embeddedFont>
      <p:font typeface="Noto Sans JP Bold" panose="020B0502040504020204" pitchFamily="34" charset="0"/>
      <p:regular r:id="rId11"/>
      <p:bold r:id="rId12"/>
      <p:italic r:id="rId13"/>
      <p:bold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8E93"/>
    <a:srgbClr val="F9AF36"/>
    <a:srgbClr val="EEFCB3"/>
    <a:srgbClr val="B4EDE9"/>
    <a:srgbClr val="0322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7" autoAdjust="0"/>
    <p:restoredTop sz="94652" autoAdjust="0"/>
  </p:normalViewPr>
  <p:slideViewPr>
    <p:cSldViewPr>
      <p:cViewPr>
        <p:scale>
          <a:sx n="57" d="100"/>
          <a:sy n="57" d="100"/>
        </p:scale>
        <p:origin x="1584" y="9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g>
</file>

<file path=ppt/media/image10.svg>
</file>

<file path=ppt/media/image2.jpg>
</file>

<file path=ppt/media/image3.jp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B1391-F02B-0F40-BEA0-AAB59816B495}" type="datetimeFigureOut">
              <a:rPr kumimoji="1" lang="ja-JP" altLang="en-US" smtClean="0"/>
              <a:t>2025/7/22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5B1A7-3199-3C4A-9E8D-7378677839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7899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75B1A7-3199-3C4A-9E8D-737867783970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8271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3EF20B-FB69-4E68-8AF3-40FB352E03B8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655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75B1A7-3199-3C4A-9E8D-737867783970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9443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63B2CE-11E7-E14E-B935-4B1BF5AC0AD4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D7DE5-BB82-7B47-AC9F-945D6508E686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40BAB-6476-1B4D-985D-5534AA45D529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42FB-C327-5C45-8882-F042CA132BE0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B4800-B50B-664E-A994-36C470B04C05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CD3F7-BFF5-E74F-B33F-0517A5A36E8A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3E2331-ED5B-5A46-906A-392DCCBEBB82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4A1BE-871C-3C4E-AC44-2EBA62F2F6F2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A2EB7-1579-E64D-85C1-B77ED9917D30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6154400" y="9921875"/>
            <a:ext cx="2133600" cy="365125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837D6E-94D1-7845-909B-E7AA69881648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FDDCE4-941C-D349-A12D-45A95237C6BD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93651-7A33-0344-A84C-F1257DE08D95}" type="datetime1">
              <a:rPr lang="ja-JP" altLang="en-US" smtClean="0"/>
              <a:t>2025/7/22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EEFCB3"/>
            </a:gs>
            <a:gs pos="100000">
              <a:srgbClr val="B4EDE9"/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47260" y="759338"/>
            <a:ext cx="17193479" cy="9220899"/>
            <a:chOff x="0" y="0"/>
            <a:chExt cx="4469349" cy="239692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69349" cy="2396921"/>
            </a:xfrm>
            <a:custGeom>
              <a:avLst/>
              <a:gdLst/>
              <a:ahLst/>
              <a:cxnLst/>
              <a:rect l="l" t="t" r="r" b="b"/>
              <a:pathLst>
                <a:path w="4469349" h="2396921">
                  <a:moveTo>
                    <a:pt x="22964" y="0"/>
                  </a:moveTo>
                  <a:lnTo>
                    <a:pt x="4446384" y="0"/>
                  </a:lnTo>
                  <a:cubicBezTo>
                    <a:pt x="4452475" y="0"/>
                    <a:pt x="4458316" y="2419"/>
                    <a:pt x="4462623" y="6726"/>
                  </a:cubicBezTo>
                  <a:cubicBezTo>
                    <a:pt x="4466929" y="11033"/>
                    <a:pt x="4469349" y="16874"/>
                    <a:pt x="4469349" y="22964"/>
                  </a:cubicBezTo>
                  <a:lnTo>
                    <a:pt x="4469349" y="2373957"/>
                  </a:lnTo>
                  <a:cubicBezTo>
                    <a:pt x="4469349" y="2380048"/>
                    <a:pt x="4466929" y="2385888"/>
                    <a:pt x="4462623" y="2390195"/>
                  </a:cubicBezTo>
                  <a:cubicBezTo>
                    <a:pt x="4458316" y="2394502"/>
                    <a:pt x="4452475" y="2396921"/>
                    <a:pt x="4446384" y="2396921"/>
                  </a:cubicBezTo>
                  <a:lnTo>
                    <a:pt x="22964" y="2396921"/>
                  </a:lnTo>
                  <a:cubicBezTo>
                    <a:pt x="16874" y="2396921"/>
                    <a:pt x="11033" y="2394502"/>
                    <a:pt x="6726" y="2390195"/>
                  </a:cubicBezTo>
                  <a:cubicBezTo>
                    <a:pt x="2419" y="2385888"/>
                    <a:pt x="0" y="2380048"/>
                    <a:pt x="0" y="2373957"/>
                  </a:cubicBezTo>
                  <a:lnTo>
                    <a:pt x="0" y="22964"/>
                  </a:lnTo>
                  <a:cubicBezTo>
                    <a:pt x="0" y="16874"/>
                    <a:pt x="2419" y="11033"/>
                    <a:pt x="6726" y="6726"/>
                  </a:cubicBezTo>
                  <a:cubicBezTo>
                    <a:pt x="11033" y="2419"/>
                    <a:pt x="16874" y="0"/>
                    <a:pt x="22964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ja-JP" altLang="en-US"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14300"/>
              <a:ext cx="4469349" cy="25112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8959"/>
                </a:lnSpc>
                <a:spcBef>
                  <a:spcPct val="0"/>
                </a:spcBef>
              </a:pPr>
              <a:endParaRPr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6161925" y="1903140"/>
            <a:ext cx="5964148" cy="1312800"/>
          </a:xfrm>
          <a:custGeom>
            <a:avLst/>
            <a:gdLst/>
            <a:ahLst/>
            <a:cxnLst/>
            <a:rect l="l" t="t" r="r" b="b"/>
            <a:pathLst>
              <a:path w="1570804" h="345758">
                <a:moveTo>
                  <a:pt x="1367604" y="0"/>
                </a:moveTo>
                <a:cubicBezTo>
                  <a:pt x="1479829" y="0"/>
                  <a:pt x="1570804" y="77401"/>
                  <a:pt x="1570804" y="172879"/>
                </a:cubicBezTo>
                <a:cubicBezTo>
                  <a:pt x="1570804" y="268357"/>
                  <a:pt x="1479829" y="345758"/>
                  <a:pt x="1367604" y="345758"/>
                </a:cubicBezTo>
                <a:lnTo>
                  <a:pt x="203200" y="345758"/>
                </a:lnTo>
                <a:cubicBezTo>
                  <a:pt x="90976" y="345758"/>
                  <a:pt x="0" y="268357"/>
                  <a:pt x="0" y="172879"/>
                </a:cubicBezTo>
                <a:cubicBezTo>
                  <a:pt x="0" y="77401"/>
                  <a:pt x="90976" y="0"/>
                  <a:pt x="203200" y="0"/>
                </a:cubicBezTo>
                <a:close/>
              </a:path>
            </a:pathLst>
          </a:custGeom>
          <a:gradFill rotWithShape="1">
            <a:gsLst>
              <a:gs pos="0">
                <a:srgbClr val="EEFCB3"/>
              </a:gs>
              <a:gs pos="100000">
                <a:srgbClr val="B4EDE9"/>
              </a:gs>
            </a:gsLst>
            <a:lin ang="0"/>
          </a:gradFill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ts val="44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3200" b="1" i="0" u="none" strike="noStrike" kern="120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CATechLounge</a:t>
            </a:r>
            <a:endParaRPr kumimoji="0" lang="en-US" altLang="ja-JP" sz="32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sp>
        <p:nvSpPr>
          <p:cNvPr id="8" name="AutoShape 8"/>
          <p:cNvSpPr/>
          <p:nvPr/>
        </p:nvSpPr>
        <p:spPr>
          <a:xfrm>
            <a:off x="4686527" y="5848350"/>
            <a:ext cx="8914946" cy="0"/>
          </a:xfrm>
          <a:prstGeom prst="line">
            <a:avLst/>
          </a:prstGeom>
          <a:ln w="28575" cap="flat">
            <a:solidFill>
              <a:srgbClr val="5CDFE5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07096" y="3582836"/>
            <a:ext cx="16201800" cy="22341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959"/>
              </a:lnSpc>
            </a:pPr>
            <a:r>
              <a:rPr lang="en-US" sz="5400" b="1" dirty="0" err="1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半年でこんなに成長できるの</a:t>
            </a:r>
            <a:r>
              <a:rPr lang="en-US" sz="5400" b="1" dirty="0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！？</a:t>
            </a:r>
          </a:p>
          <a:p>
            <a:pPr algn="ctr">
              <a:lnSpc>
                <a:spcPts val="8959"/>
              </a:lnSpc>
            </a:pPr>
            <a:r>
              <a:rPr lang="en-US" sz="5400" b="1" dirty="0" err="1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テックラウンジの半年を振り返ります</a:t>
            </a:r>
            <a:endParaRPr lang="en-US" sz="5400" b="1" dirty="0"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5903635" y="7177820"/>
            <a:ext cx="6480730" cy="622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1" dirty="0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ML/DS</a:t>
            </a:r>
            <a:r>
              <a:rPr lang="ja-JP" altLang="en-US" sz="3600" b="1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　白川桃子</a:t>
            </a:r>
            <a:endParaRPr lang="en-US" sz="3600" b="1" dirty="0"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sp>
        <p:nvSpPr>
          <p:cNvPr id="11" name="スライド番号プレースホルダー 10">
            <a:extLst>
              <a:ext uri="{FF2B5EF4-FFF2-40B4-BE49-F238E27FC236}">
                <a16:creationId xmlns:a16="http://schemas.microsoft.com/office/drawing/2014/main" id="{89C9EDEB-AB7F-164C-6002-E008A9DF7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>
                <a:latin typeface="Yu Gothic" panose="020B0400000000000000" pitchFamily="34" charset="-128"/>
                <a:ea typeface="Yu Gothic" panose="020B0400000000000000" pitchFamily="34" charset="-128"/>
              </a:rPr>
              <a:pPr/>
              <a:t>1</a:t>
            </a:fld>
            <a:endParaRPr lang="en-US" dirty="0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>
            <a:extLst>
              <a:ext uri="{FF2B5EF4-FFF2-40B4-BE49-F238E27FC236}">
                <a16:creationId xmlns:a16="http://schemas.microsoft.com/office/drawing/2014/main" id="{5F512C98-E4B8-1F8E-F2D0-D8CDE737D25D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E9C19990-529D-FDE3-E4E0-9986AD43B9E7}"/>
              </a:ext>
            </a:extLst>
          </p:cNvPr>
          <p:cNvSpPr/>
          <p:nvPr/>
        </p:nvSpPr>
        <p:spPr>
          <a:xfrm>
            <a:off x="8476412" y="-5657700"/>
            <a:ext cx="22873844" cy="25121438"/>
          </a:xfrm>
          <a:prstGeom prst="ellipse">
            <a:avLst/>
          </a:prstGeom>
          <a:solidFill>
            <a:schemeClr val="accent5">
              <a:lumMod val="60000"/>
              <a:lumOff val="40000"/>
              <a:alpha val="14902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70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7D2FDE7-1DA1-C83A-F5CC-85EBAAC42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00" y="1183060"/>
            <a:ext cx="7407809" cy="1477070"/>
          </a:xfrm>
          <a:noFill/>
          <a:ln>
            <a:noFill/>
          </a:ln>
        </p:spPr>
        <p:txBody>
          <a:bodyPr vert="horz" lIns="137160" tIns="68580" rIns="137160" bIns="68580" rtlCol="0" anchor="ctr">
            <a:normAutofit/>
          </a:bodyPr>
          <a:lstStyle/>
          <a:p>
            <a:pPr algn="ctr"/>
            <a:br>
              <a:rPr lang="en-US" altLang="ja-JP" sz="3300" dirty="0"/>
            </a:br>
            <a:r>
              <a:rPr lang="ja-JP" altLang="en-US" sz="4200" b="1"/>
              <a:t>白川 桃子</a:t>
            </a:r>
            <a:r>
              <a:rPr lang="en-US" altLang="ja-JP" sz="3600" b="1" dirty="0"/>
              <a:t>(</a:t>
            </a:r>
            <a:r>
              <a:rPr lang="ja-JP" altLang="en-US" sz="3600" b="1"/>
              <a:t>しらかわ</a:t>
            </a:r>
            <a:r>
              <a:rPr lang="en-US" altLang="ja-JP" sz="3600" b="1" dirty="0"/>
              <a:t> </a:t>
            </a:r>
            <a:r>
              <a:rPr lang="ja-JP" altLang="en-US" sz="3600" b="1"/>
              <a:t>ももこ</a:t>
            </a:r>
            <a:r>
              <a:rPr lang="en-US" altLang="ja-JP" sz="3600" b="1" dirty="0"/>
              <a:t>)</a:t>
            </a:r>
            <a:endParaRPr lang="en-US" altLang="ja-JP" sz="3300" b="1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A3CE7AB-3C48-3A45-391B-DB323B77B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" t="1496" r="20587" b="-1496"/>
          <a:stretch>
            <a:fillRect/>
          </a:stretch>
        </p:blipFill>
        <p:spPr>
          <a:xfrm>
            <a:off x="12975102" y="5205749"/>
            <a:ext cx="5235063" cy="5020941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4C0F6E52-7FF5-E5A0-44C8-A4794F59440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5" t="20472" r="19695" b="21247"/>
          <a:stretch/>
        </p:blipFill>
        <p:spPr>
          <a:xfrm>
            <a:off x="8518833" y="5131095"/>
            <a:ext cx="5235063" cy="5102352"/>
          </a:xfrm>
          <a:custGeom>
            <a:avLst/>
            <a:gdLst/>
            <a:ahLst/>
            <a:cxnLst/>
            <a:rect l="l" t="t" r="r" b="b"/>
            <a:pathLst>
              <a:path w="4925479" h="3364992">
                <a:moveTo>
                  <a:pt x="749362" y="0"/>
                </a:moveTo>
                <a:lnTo>
                  <a:pt x="4925479" y="0"/>
                </a:lnTo>
                <a:lnTo>
                  <a:pt x="4921868" y="209033"/>
                </a:lnTo>
                <a:cubicBezTo>
                  <a:pt x="4884554" y="1286766"/>
                  <a:pt x="4644496" y="2286187"/>
                  <a:pt x="4256422" y="3127175"/>
                </a:cubicBezTo>
                <a:lnTo>
                  <a:pt x="4134952" y="3364992"/>
                </a:lnTo>
                <a:lnTo>
                  <a:pt x="0" y="3364992"/>
                </a:lnTo>
                <a:lnTo>
                  <a:pt x="79008" y="3202330"/>
                </a:lnTo>
                <a:cubicBezTo>
                  <a:pt x="467082" y="2361343"/>
                  <a:pt x="707140" y="1361922"/>
                  <a:pt x="744454" y="284189"/>
                </a:cubicBezTo>
                <a:close/>
              </a:path>
            </a:pathLst>
          </a:custGeom>
          <a:ln w="28575">
            <a:solidFill>
              <a:schemeClr val="bg1"/>
            </a:solidFill>
          </a:ln>
        </p:spPr>
      </p:pic>
      <p:pic>
        <p:nvPicPr>
          <p:cNvPr id="20" name="図 19">
            <a:extLst>
              <a:ext uri="{FF2B5EF4-FFF2-40B4-BE49-F238E27FC236}">
                <a16:creationId xmlns:a16="http://schemas.microsoft.com/office/drawing/2014/main" id="{82CCB168-9C49-9FCF-3493-92275D527F4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4752" r="16978"/>
          <a:stretch/>
        </p:blipFill>
        <p:spPr>
          <a:xfrm>
            <a:off x="12904908" y="53553"/>
            <a:ext cx="5322120" cy="510443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7AE8CA47-F24D-2149-3091-ED7A375ACC1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8151" t="11460" r="25111" b="5523"/>
          <a:stretch/>
        </p:blipFill>
        <p:spPr>
          <a:xfrm>
            <a:off x="8476412" y="47921"/>
            <a:ext cx="5235063" cy="5102337"/>
          </a:xfrm>
          <a:custGeom>
            <a:avLst/>
            <a:gdLst/>
            <a:ahLst/>
            <a:cxnLst/>
            <a:rect l="l" t="t" r="r" b="b"/>
            <a:pathLst>
              <a:path w="4979304" h="3364992">
                <a:moveTo>
                  <a:pt x="0" y="0"/>
                </a:moveTo>
                <a:lnTo>
                  <a:pt x="4211250" y="0"/>
                </a:lnTo>
                <a:lnTo>
                  <a:pt x="4309461" y="192282"/>
                </a:lnTo>
                <a:cubicBezTo>
                  <a:pt x="4697535" y="1033269"/>
                  <a:pt x="4937593" y="2032690"/>
                  <a:pt x="4974907" y="3110424"/>
                </a:cubicBezTo>
                <a:lnTo>
                  <a:pt x="4979304" y="3364992"/>
                </a:lnTo>
                <a:lnTo>
                  <a:pt x="800592" y="3364992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  <a:ln w="28575">
            <a:solidFill>
              <a:schemeClr val="bg1"/>
            </a:solidFill>
          </a:ln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9989314A-105D-9AF4-C545-385E5C8EC7A7}"/>
              </a:ext>
            </a:extLst>
          </p:cNvPr>
          <p:cNvSpPr txBox="1"/>
          <p:nvPr/>
        </p:nvSpPr>
        <p:spPr>
          <a:xfrm>
            <a:off x="210090" y="2677166"/>
            <a:ext cx="8247771" cy="72596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28625" indent="-428625">
              <a:spcAft>
                <a:spcPts val="900"/>
              </a:spcAft>
              <a:buClr>
                <a:srgbClr val="9B6C3C"/>
              </a:buClr>
              <a:buFont typeface="Wingdings" pitchFamily="2" charset="2"/>
              <a:buChar char="p"/>
            </a:pPr>
            <a:r>
              <a:rPr kumimoji="1" lang="ja-JP" altLang="en-US" sz="3000" b="1" u="sng"/>
              <a:t>所属</a:t>
            </a:r>
            <a:endParaRPr kumimoji="1" lang="en-US" altLang="ja-JP" sz="3000" b="1" u="sng" dirty="0"/>
          </a:p>
          <a:p>
            <a:pPr defTabSz="1371600">
              <a:lnSpc>
                <a:spcPct val="90000"/>
              </a:lnSpc>
              <a:spcAft>
                <a:spcPts val="900"/>
              </a:spcAft>
              <a:buClr>
                <a:srgbClr val="9B6C3C"/>
              </a:buClr>
              <a:defRPr/>
            </a:pPr>
            <a:r>
              <a:rPr lang="ja-JP" altLang="en-US" sz="3000">
                <a:solidFill>
                  <a:prstClr val="black"/>
                </a:solidFill>
                <a:latin typeface="游ゴシック" panose="02110004020202020204"/>
                <a:ea typeface="游ゴシック" panose="020B0400000000000000" pitchFamily="34" charset="-128"/>
              </a:rPr>
              <a:t>　　</a:t>
            </a:r>
            <a:r>
              <a:rPr kumimoji="1" lang="ja-JP" altLang="en-US" sz="3000">
                <a:solidFill>
                  <a:prstClr val="black"/>
                </a:solidFill>
                <a:latin typeface="游ゴシック" panose="02110004020202020204"/>
                <a:ea typeface="游ゴシック" panose="020B0400000000000000" pitchFamily="34" charset="-128"/>
              </a:rPr>
              <a:t>武蔵野大学大学院</a:t>
            </a:r>
            <a:endParaRPr kumimoji="1" lang="en-US" altLang="ja-JP" sz="3000" dirty="0">
              <a:solidFill>
                <a:prstClr val="black"/>
              </a:solidFill>
              <a:latin typeface="游ゴシック" panose="02110004020202020204"/>
              <a:ea typeface="游ゴシック" panose="020B0400000000000000" pitchFamily="34" charset="-128"/>
            </a:endParaRPr>
          </a:p>
          <a:p>
            <a:pPr defTabSz="1371600">
              <a:lnSpc>
                <a:spcPct val="90000"/>
              </a:lnSpc>
              <a:spcAft>
                <a:spcPts val="900"/>
              </a:spcAft>
              <a:buClr>
                <a:srgbClr val="9B6C3C"/>
              </a:buClr>
              <a:defRPr/>
            </a:pPr>
            <a:r>
              <a:rPr kumimoji="1" lang="en-US" altLang="ja-JP" sz="3000" dirty="0">
                <a:solidFill>
                  <a:prstClr val="black"/>
                </a:solidFill>
                <a:latin typeface="游ゴシック" panose="02110004020202020204"/>
                <a:ea typeface="游ゴシック" panose="020B0400000000000000" pitchFamily="34" charset="-128"/>
              </a:rPr>
              <a:t>		</a:t>
            </a:r>
            <a:r>
              <a:rPr kumimoji="1" lang="ja-JP" altLang="en-US" sz="3000">
                <a:solidFill>
                  <a:prstClr val="black"/>
                </a:solidFill>
                <a:latin typeface="游ゴシック" panose="02110004020202020204"/>
                <a:ea typeface="游ゴシック" panose="020B0400000000000000" pitchFamily="34" charset="-128"/>
              </a:rPr>
              <a:t>工学研究科数理工学専攻　</a:t>
            </a:r>
            <a:r>
              <a:rPr kumimoji="1" lang="en-US" altLang="ja-JP" sz="3000" dirty="0">
                <a:solidFill>
                  <a:prstClr val="black"/>
                </a:solidFill>
                <a:latin typeface="游ゴシック" panose="02110004020202020204"/>
                <a:ea typeface="游ゴシック" panose="020B0400000000000000" pitchFamily="34" charset="-128"/>
              </a:rPr>
              <a:t>M1 </a:t>
            </a:r>
          </a:p>
          <a:p>
            <a:pPr defTabSz="1371600">
              <a:lnSpc>
                <a:spcPct val="90000"/>
              </a:lnSpc>
              <a:spcAft>
                <a:spcPts val="900"/>
              </a:spcAft>
              <a:buClr>
                <a:srgbClr val="9B6C3C"/>
              </a:buClr>
              <a:defRPr/>
            </a:pPr>
            <a:r>
              <a:rPr lang="ja-JP" altLang="en-US" sz="3000">
                <a:solidFill>
                  <a:prstClr val="black"/>
                </a:solidFill>
                <a:latin typeface="游ゴシック" panose="02110004020202020204"/>
                <a:ea typeface="游ゴシック" panose="020B0400000000000000" pitchFamily="34" charset="-128"/>
              </a:rPr>
              <a:t>　　</a:t>
            </a:r>
            <a:r>
              <a:rPr lang="en-US" altLang="ja-JP" sz="3000" dirty="0">
                <a:solidFill>
                  <a:prstClr val="black"/>
                </a:solidFill>
                <a:latin typeface="游ゴシック" panose="02110004020202020204"/>
                <a:ea typeface="游ゴシック" panose="020B0400000000000000" pitchFamily="34" charset="-128"/>
              </a:rPr>
              <a:t>CA Tech Lounge</a:t>
            </a:r>
            <a:r>
              <a:rPr lang="ja-JP" altLang="en-US" sz="3000">
                <a:solidFill>
                  <a:prstClr val="black"/>
                </a:solidFill>
                <a:latin typeface="游ゴシック" panose="02110004020202020204"/>
                <a:ea typeface="游ゴシック" panose="020B0400000000000000" pitchFamily="34" charset="-128"/>
              </a:rPr>
              <a:t>　</a:t>
            </a:r>
            <a:r>
              <a:rPr lang="en-US" altLang="ja-JP" sz="3000" dirty="0">
                <a:solidFill>
                  <a:prstClr val="black"/>
                </a:solidFill>
                <a:latin typeface="游ゴシック" panose="02110004020202020204"/>
                <a:ea typeface="游ゴシック" panose="020B0400000000000000" pitchFamily="34" charset="-128"/>
              </a:rPr>
              <a:t>ML/DS</a:t>
            </a:r>
            <a:endParaRPr kumimoji="1" lang="en-US" altLang="ja-JP" sz="3000" dirty="0">
              <a:solidFill>
                <a:prstClr val="black"/>
              </a:solidFill>
              <a:latin typeface="游ゴシック" panose="02110004020202020204"/>
              <a:ea typeface="游ゴシック" panose="020B0400000000000000" pitchFamily="34" charset="-128"/>
            </a:endParaRPr>
          </a:p>
          <a:p>
            <a:pPr marL="428625" indent="-428625">
              <a:spcAft>
                <a:spcPts val="900"/>
              </a:spcAft>
              <a:buClr>
                <a:srgbClr val="9B6C3C"/>
              </a:buClr>
              <a:buFont typeface="Wingdings" pitchFamily="2" charset="2"/>
              <a:buChar char="p"/>
            </a:pPr>
            <a:endParaRPr kumimoji="1" lang="en-US" altLang="ja-JP" sz="1575" b="1" dirty="0"/>
          </a:p>
          <a:p>
            <a:pPr marL="428625" indent="-428625">
              <a:spcAft>
                <a:spcPts val="900"/>
              </a:spcAft>
              <a:buClr>
                <a:srgbClr val="9B6C3C"/>
              </a:buClr>
              <a:buFont typeface="Wingdings" pitchFamily="2" charset="2"/>
              <a:buChar char="p"/>
            </a:pPr>
            <a:r>
              <a:rPr lang="ja-JP" altLang="en-US" sz="3000" b="1" u="sng"/>
              <a:t>研究テーマ</a:t>
            </a:r>
            <a:endParaRPr lang="en-US" altLang="ja-JP" sz="3000" b="1" u="sng" dirty="0"/>
          </a:p>
          <a:p>
            <a:pPr>
              <a:spcAft>
                <a:spcPts val="900"/>
              </a:spcAft>
              <a:buClr>
                <a:srgbClr val="9B6C3C"/>
              </a:buClr>
            </a:pPr>
            <a:r>
              <a:rPr lang="ja-JP" altLang="en-US" sz="3000" b="1">
                <a:latin typeface="Yu Gothic" panose="020B0400000000000000" pitchFamily="34" charset="-128"/>
                <a:ea typeface="Yu Gothic" panose="020B0400000000000000" pitchFamily="34" charset="-128"/>
              </a:rPr>
              <a:t>　</a:t>
            </a:r>
            <a:r>
              <a:rPr lang="ja-JP" altLang="en-US" sz="3000" b="1" dirty="0">
                <a:latin typeface="Yu Gothic" panose="020B0400000000000000" pitchFamily="34" charset="-128"/>
                <a:ea typeface="Yu Gothic" panose="020B0400000000000000" pitchFamily="34" charset="-128"/>
              </a:rPr>
              <a:t>　</a:t>
            </a:r>
            <a:r>
              <a:rPr lang="ja-JP" altLang="en-US" sz="3000">
                <a:latin typeface="Yu Gothic" panose="020B0400000000000000" pitchFamily="34" charset="-128"/>
                <a:ea typeface="Yu Gothic" panose="020B0400000000000000" pitchFamily="34" charset="-128"/>
              </a:rPr>
              <a:t>日常会話を分析し</a:t>
            </a:r>
            <a:endParaRPr lang="en-US" altLang="ja-JP" sz="30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>
              <a:spcAft>
                <a:spcPts val="900"/>
              </a:spcAft>
              <a:buClr>
                <a:srgbClr val="9B6C3C"/>
              </a:buClr>
            </a:pPr>
            <a:r>
              <a:rPr lang="ja-JP" altLang="en-US" sz="3000">
                <a:latin typeface="Yu Gothic" panose="020B0400000000000000" pitchFamily="34" charset="-128"/>
                <a:ea typeface="Yu Gothic" panose="020B0400000000000000" pitchFamily="34" charset="-128"/>
              </a:rPr>
              <a:t>　　最適な話題を提示する手法を研究中！</a:t>
            </a:r>
            <a:endParaRPr lang="en-US" altLang="ja-JP" sz="3000" dirty="0">
              <a:latin typeface="Yu Gothic" panose="020B0400000000000000" pitchFamily="34" charset="-128"/>
              <a:ea typeface="Yu Gothic" panose="020B0400000000000000" pitchFamily="34" charset="-128"/>
            </a:endParaRPr>
          </a:p>
          <a:p>
            <a:pPr>
              <a:spcAft>
                <a:spcPts val="900"/>
              </a:spcAft>
              <a:buClr>
                <a:srgbClr val="9B6C3C"/>
              </a:buClr>
            </a:pPr>
            <a:endParaRPr lang="en-US" altLang="ja-JP" sz="1575" dirty="0"/>
          </a:p>
          <a:p>
            <a:pPr marL="428625" indent="-428625" defTabSz="1371600">
              <a:spcAft>
                <a:spcPts val="900"/>
              </a:spcAft>
              <a:buClr>
                <a:srgbClr val="9B6C3C"/>
              </a:buClr>
              <a:buFont typeface="Wingdings" pitchFamily="2" charset="2"/>
              <a:buChar char="p"/>
              <a:defRPr/>
            </a:pPr>
            <a:r>
              <a:rPr kumimoji="1" lang="ja-JP" altLang="en-US" sz="3000" b="1" u="sng">
                <a:solidFill>
                  <a:prstClr val="black"/>
                </a:solidFill>
                <a:latin typeface="游ゴシック"/>
                <a:ea typeface="游ゴシック"/>
              </a:rPr>
              <a:t>好きなもの</a:t>
            </a:r>
          </a:p>
          <a:p>
            <a:pPr defTabSz="1371600">
              <a:spcAft>
                <a:spcPts val="900"/>
              </a:spcAft>
              <a:buClr>
                <a:srgbClr val="9B6C3C"/>
              </a:buClr>
              <a:defRPr/>
            </a:pPr>
            <a:r>
              <a:rPr lang="ja-JP" altLang="en-US" sz="3000">
                <a:solidFill>
                  <a:prstClr val="black"/>
                </a:solidFill>
                <a:latin typeface="游ゴシック"/>
                <a:ea typeface="游ゴシック"/>
              </a:rPr>
              <a:t>　　ゲーム</a:t>
            </a:r>
            <a:r>
              <a:rPr lang="en-US" altLang="ja-JP" sz="3000" dirty="0">
                <a:solidFill>
                  <a:prstClr val="black"/>
                </a:solidFill>
                <a:latin typeface="游ゴシック"/>
                <a:ea typeface="游ゴシック"/>
              </a:rPr>
              <a:t>, LIVE, </a:t>
            </a:r>
            <a:r>
              <a:rPr lang="ja-JP" altLang="en-US" sz="3000">
                <a:solidFill>
                  <a:prstClr val="black"/>
                </a:solidFill>
                <a:latin typeface="游ゴシック"/>
                <a:ea typeface="游ゴシック"/>
              </a:rPr>
              <a:t>スイーツ</a:t>
            </a:r>
            <a:r>
              <a:rPr lang="en-US" altLang="ja-JP" sz="3000" dirty="0">
                <a:solidFill>
                  <a:prstClr val="black"/>
                </a:solidFill>
                <a:latin typeface="游ゴシック"/>
                <a:ea typeface="游ゴシック"/>
              </a:rPr>
              <a:t>, </a:t>
            </a:r>
            <a:r>
              <a:rPr lang="ja-JP" altLang="en-US" sz="3000">
                <a:solidFill>
                  <a:prstClr val="black"/>
                </a:solidFill>
                <a:latin typeface="游ゴシック"/>
                <a:ea typeface="游ゴシック"/>
              </a:rPr>
              <a:t>お昼寝</a:t>
            </a:r>
            <a:endParaRPr lang="en-US" altLang="ja-JP" sz="3000" dirty="0">
              <a:solidFill>
                <a:prstClr val="black"/>
              </a:solidFill>
              <a:latin typeface="游ゴシック"/>
              <a:ea typeface="游ゴシック"/>
            </a:endParaRPr>
          </a:p>
          <a:p>
            <a:pPr>
              <a:spcAft>
                <a:spcPts val="900"/>
              </a:spcAft>
              <a:buClr>
                <a:srgbClr val="9B6C3C"/>
              </a:buClr>
            </a:pPr>
            <a:endParaRPr lang="en-US" altLang="ja-JP" sz="1575" dirty="0"/>
          </a:p>
          <a:p>
            <a:pPr marL="428625" indent="-428625">
              <a:spcAft>
                <a:spcPts val="900"/>
              </a:spcAft>
              <a:buClr>
                <a:srgbClr val="9B6C3C"/>
              </a:buClr>
              <a:buFont typeface="Wingdings" pitchFamily="2" charset="2"/>
              <a:buChar char="p"/>
            </a:pPr>
            <a:r>
              <a:rPr kumimoji="1" lang="ja-JP" altLang="en-US" sz="3000" b="1" u="sng"/>
              <a:t>アルバイト</a:t>
            </a:r>
            <a:endParaRPr kumimoji="1" lang="en-US" altLang="ja-JP" sz="3000" b="1" u="sng" dirty="0"/>
          </a:p>
          <a:p>
            <a:pPr>
              <a:spcAft>
                <a:spcPts val="900"/>
              </a:spcAft>
              <a:buClr>
                <a:srgbClr val="9B6C3C"/>
              </a:buClr>
            </a:pPr>
            <a:r>
              <a:rPr lang="ja-JP" altLang="en-US" sz="3000">
                <a:latin typeface="Yu Gothic" panose="020B0400000000000000" pitchFamily="34" charset="-128"/>
                <a:ea typeface="Yu Gothic" panose="020B0400000000000000" pitchFamily="34" charset="-128"/>
              </a:rPr>
              <a:t>　　ロボット教室講師</a:t>
            </a:r>
            <a:r>
              <a:rPr lang="en-US" altLang="ja-JP" sz="3000" dirty="0">
                <a:latin typeface="Yu Gothic" panose="020B0400000000000000" pitchFamily="34" charset="-128"/>
                <a:ea typeface="Yu Gothic" panose="020B0400000000000000" pitchFamily="34" charset="-128"/>
              </a:rPr>
              <a:t>, </a:t>
            </a:r>
            <a:r>
              <a:rPr lang="ja-JP" altLang="en-US" sz="3000">
                <a:latin typeface="Yu Gothic" panose="020B0400000000000000" pitchFamily="34" charset="-128"/>
                <a:ea typeface="Yu Gothic" panose="020B0400000000000000" pitchFamily="34" charset="-128"/>
              </a:rPr>
              <a:t>大学の授業サポート</a:t>
            </a:r>
            <a:endParaRPr lang="en-US" altLang="ja-JP" sz="3000" dirty="0">
              <a:solidFill>
                <a:prstClr val="black"/>
              </a:solidFill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2" name="円/楕円 21">
            <a:extLst>
              <a:ext uri="{FF2B5EF4-FFF2-40B4-BE49-F238E27FC236}">
                <a16:creationId xmlns:a16="http://schemas.microsoft.com/office/drawing/2014/main" id="{B2172891-3663-7A5B-6244-E2CB7C490DD1}"/>
              </a:ext>
            </a:extLst>
          </p:cNvPr>
          <p:cNvSpPr>
            <a:spLocks noChangeAspect="1"/>
          </p:cNvSpPr>
          <p:nvPr/>
        </p:nvSpPr>
        <p:spPr>
          <a:xfrm>
            <a:off x="11948881" y="1871236"/>
            <a:ext cx="338828" cy="338828"/>
          </a:xfrm>
          <a:prstGeom prst="ellipse">
            <a:avLst/>
          </a:prstGeom>
          <a:solidFill>
            <a:srgbClr val="E6DFD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700"/>
          </a:p>
        </p:txBody>
      </p:sp>
      <p:sp>
        <p:nvSpPr>
          <p:cNvPr id="23" name="円/楕円 22">
            <a:extLst>
              <a:ext uri="{FF2B5EF4-FFF2-40B4-BE49-F238E27FC236}">
                <a16:creationId xmlns:a16="http://schemas.microsoft.com/office/drawing/2014/main" id="{AB6F3A2A-89B1-8752-8428-AD1FCE2AB835}"/>
              </a:ext>
            </a:extLst>
          </p:cNvPr>
          <p:cNvSpPr>
            <a:spLocks noChangeAspect="1"/>
          </p:cNvSpPr>
          <p:nvPr/>
        </p:nvSpPr>
        <p:spPr>
          <a:xfrm>
            <a:off x="10878623" y="2081267"/>
            <a:ext cx="338828" cy="338828"/>
          </a:xfrm>
          <a:prstGeom prst="ellipse">
            <a:avLst/>
          </a:prstGeom>
          <a:solidFill>
            <a:srgbClr val="E6DFD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700"/>
          </a:p>
        </p:txBody>
      </p:sp>
      <p:sp>
        <p:nvSpPr>
          <p:cNvPr id="24" name="円/楕円 23">
            <a:extLst>
              <a:ext uri="{FF2B5EF4-FFF2-40B4-BE49-F238E27FC236}">
                <a16:creationId xmlns:a16="http://schemas.microsoft.com/office/drawing/2014/main" id="{62FFD4D6-B7CD-77EC-A172-468E68254B80}"/>
              </a:ext>
            </a:extLst>
          </p:cNvPr>
          <p:cNvSpPr>
            <a:spLocks noChangeAspect="1"/>
          </p:cNvSpPr>
          <p:nvPr/>
        </p:nvSpPr>
        <p:spPr>
          <a:xfrm>
            <a:off x="10386751" y="1975511"/>
            <a:ext cx="338828" cy="338828"/>
          </a:xfrm>
          <a:prstGeom prst="ellipse">
            <a:avLst/>
          </a:prstGeom>
          <a:solidFill>
            <a:srgbClr val="E6DFD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700"/>
          </a:p>
        </p:txBody>
      </p:sp>
      <p:sp>
        <p:nvSpPr>
          <p:cNvPr id="25" name="円/楕円 24">
            <a:extLst>
              <a:ext uri="{FF2B5EF4-FFF2-40B4-BE49-F238E27FC236}">
                <a16:creationId xmlns:a16="http://schemas.microsoft.com/office/drawing/2014/main" id="{A63BEB0D-52A8-9AB3-AB39-4A1E7789958E}"/>
              </a:ext>
            </a:extLst>
          </p:cNvPr>
          <p:cNvSpPr>
            <a:spLocks noChangeAspect="1"/>
          </p:cNvSpPr>
          <p:nvPr/>
        </p:nvSpPr>
        <p:spPr>
          <a:xfrm>
            <a:off x="9373609" y="2086153"/>
            <a:ext cx="338828" cy="338828"/>
          </a:xfrm>
          <a:prstGeom prst="ellipse">
            <a:avLst/>
          </a:prstGeom>
          <a:solidFill>
            <a:srgbClr val="E6DFD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700"/>
          </a:p>
        </p:txBody>
      </p:sp>
      <p:sp>
        <p:nvSpPr>
          <p:cNvPr id="26" name="円/楕円 25">
            <a:extLst>
              <a:ext uri="{FF2B5EF4-FFF2-40B4-BE49-F238E27FC236}">
                <a16:creationId xmlns:a16="http://schemas.microsoft.com/office/drawing/2014/main" id="{F6C7D240-1F32-262E-E93A-BEAF4FF34E5D}"/>
              </a:ext>
            </a:extLst>
          </p:cNvPr>
          <p:cNvSpPr>
            <a:spLocks noChangeAspect="1"/>
          </p:cNvSpPr>
          <p:nvPr/>
        </p:nvSpPr>
        <p:spPr>
          <a:xfrm>
            <a:off x="9751321" y="2144924"/>
            <a:ext cx="338828" cy="338828"/>
          </a:xfrm>
          <a:prstGeom prst="ellipse">
            <a:avLst/>
          </a:prstGeom>
          <a:solidFill>
            <a:srgbClr val="E6DFD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700"/>
          </a:p>
        </p:txBody>
      </p:sp>
      <p:sp>
        <p:nvSpPr>
          <p:cNvPr id="27" name="円/楕円 26">
            <a:extLst>
              <a:ext uri="{FF2B5EF4-FFF2-40B4-BE49-F238E27FC236}">
                <a16:creationId xmlns:a16="http://schemas.microsoft.com/office/drawing/2014/main" id="{916B6A00-B3B6-7705-BDAF-495D56670391}"/>
              </a:ext>
            </a:extLst>
          </p:cNvPr>
          <p:cNvSpPr>
            <a:spLocks noChangeAspect="1"/>
          </p:cNvSpPr>
          <p:nvPr/>
        </p:nvSpPr>
        <p:spPr>
          <a:xfrm>
            <a:off x="12554903" y="1806097"/>
            <a:ext cx="338828" cy="338828"/>
          </a:xfrm>
          <a:prstGeom prst="ellipse">
            <a:avLst/>
          </a:prstGeom>
          <a:solidFill>
            <a:srgbClr val="E6DFD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700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B900450-34EC-BBB8-31CE-2C4724DB35B6}"/>
              </a:ext>
            </a:extLst>
          </p:cNvPr>
          <p:cNvSpPr/>
          <p:nvPr/>
        </p:nvSpPr>
        <p:spPr>
          <a:xfrm>
            <a:off x="194299" y="169440"/>
            <a:ext cx="167549" cy="706860"/>
          </a:xfrm>
          <a:custGeom>
            <a:avLst/>
            <a:gdLst/>
            <a:ahLst/>
            <a:cxnLst/>
            <a:rect l="l" t="t" r="r" b="b"/>
            <a:pathLst>
              <a:path w="44128" h="186169">
                <a:moveTo>
                  <a:pt x="0" y="0"/>
                </a:moveTo>
                <a:lnTo>
                  <a:pt x="44128" y="0"/>
                </a:lnTo>
                <a:lnTo>
                  <a:pt x="44128" y="186169"/>
                </a:lnTo>
                <a:lnTo>
                  <a:pt x="0" y="186169"/>
                </a:lnTo>
                <a:close/>
              </a:path>
            </a:pathLst>
          </a:custGeom>
          <a:solidFill>
            <a:srgbClr val="3B8E93"/>
          </a:solidFill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66F000-3414-F12C-E14C-AB49D32EBC5D}"/>
              </a:ext>
            </a:extLst>
          </p:cNvPr>
          <p:cNvSpPr txBox="1"/>
          <p:nvPr/>
        </p:nvSpPr>
        <p:spPr>
          <a:xfrm>
            <a:off x="593724" y="173302"/>
            <a:ext cx="16665576" cy="6001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 dirty="0" err="1">
                <a:latin typeface="Noto Sans JP Bold"/>
                <a:ea typeface="Noto Sans JP Bold"/>
                <a:cs typeface="Noto Sans JP Bold"/>
                <a:sym typeface="Noto Sans JP Bold"/>
              </a:rPr>
              <a:t>自己紹介</a:t>
            </a:r>
            <a:endParaRPr lang="en-US" sz="36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961123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C6B8A7-F02C-C6A7-8247-0110F65A5D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3">
            <a:extLst>
              <a:ext uri="{FF2B5EF4-FFF2-40B4-BE49-F238E27FC236}">
                <a16:creationId xmlns:a16="http://schemas.microsoft.com/office/drawing/2014/main" id="{048FCA64-DA99-E643-20D1-0EC98ABDF35E}"/>
              </a:ext>
            </a:extLst>
          </p:cNvPr>
          <p:cNvSpPr/>
          <p:nvPr/>
        </p:nvSpPr>
        <p:spPr>
          <a:xfrm>
            <a:off x="194299" y="169440"/>
            <a:ext cx="167549" cy="706860"/>
          </a:xfrm>
          <a:custGeom>
            <a:avLst/>
            <a:gdLst/>
            <a:ahLst/>
            <a:cxnLst/>
            <a:rect l="l" t="t" r="r" b="b"/>
            <a:pathLst>
              <a:path w="44128" h="186169">
                <a:moveTo>
                  <a:pt x="0" y="0"/>
                </a:moveTo>
                <a:lnTo>
                  <a:pt x="44128" y="0"/>
                </a:lnTo>
                <a:lnTo>
                  <a:pt x="44128" y="186169"/>
                </a:lnTo>
                <a:lnTo>
                  <a:pt x="0" y="186169"/>
                </a:lnTo>
                <a:close/>
              </a:path>
            </a:pathLst>
          </a:custGeom>
          <a:solidFill>
            <a:srgbClr val="3B8E93"/>
          </a:solidFill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6A2D9360-A90B-DF60-3B0F-3B25C76DDB3F}"/>
              </a:ext>
            </a:extLst>
          </p:cNvPr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24" name="スライド番号プレースホルダー 23">
            <a:extLst>
              <a:ext uri="{FF2B5EF4-FFF2-40B4-BE49-F238E27FC236}">
                <a16:creationId xmlns:a16="http://schemas.microsoft.com/office/drawing/2014/main" id="{4920675C-29A8-77C1-75EA-FC8D9F98C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5" name="TextBox 6">
            <a:extLst>
              <a:ext uri="{FF2B5EF4-FFF2-40B4-BE49-F238E27FC236}">
                <a16:creationId xmlns:a16="http://schemas.microsoft.com/office/drawing/2014/main" id="{C3100827-8F3B-B8B2-A98E-15D0D53063EC}"/>
              </a:ext>
            </a:extLst>
          </p:cNvPr>
          <p:cNvSpPr txBox="1"/>
          <p:nvPr/>
        </p:nvSpPr>
        <p:spPr>
          <a:xfrm>
            <a:off x="593724" y="173302"/>
            <a:ext cx="16665576" cy="591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 dirty="0" err="1">
                <a:latin typeface="Noto Sans JP Bold"/>
                <a:ea typeface="Noto Sans JP Bold"/>
                <a:cs typeface="Noto Sans JP Bold"/>
                <a:sym typeface="Noto Sans JP Bold"/>
              </a:rPr>
              <a:t>ああああああああ</a:t>
            </a:r>
            <a:endParaRPr lang="en-US" sz="36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</p:spTree>
    <p:extLst>
      <p:ext uri="{BB962C8B-B14F-4D97-AF65-F5344CB8AC3E}">
        <p14:creationId xmlns:p14="http://schemas.microsoft.com/office/powerpoint/2010/main" val="3232916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6" name="TextBox 6"/>
          <p:cNvSpPr txBox="1"/>
          <p:nvPr/>
        </p:nvSpPr>
        <p:spPr>
          <a:xfrm>
            <a:off x="593724" y="173302"/>
            <a:ext cx="16665576" cy="591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 dirty="0" err="1">
                <a:latin typeface="Noto Sans JP Bold"/>
                <a:ea typeface="Noto Sans JP Bold"/>
                <a:cs typeface="Noto Sans JP Bold"/>
                <a:sym typeface="Noto Sans JP Bold"/>
              </a:rPr>
              <a:t>ああああああああ</a:t>
            </a:r>
            <a:endParaRPr lang="en-US" sz="36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852612" y="1975068"/>
            <a:ext cx="3121499" cy="1035056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939"/>
              </a:lnSpc>
            </a:pPr>
            <a:endParaRPr lang="en-US" sz="2800" b="1" dirty="0">
              <a:solidFill>
                <a:schemeClr val="bg1"/>
              </a:solidFill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1" name="スライド番号プレースホルダー 30">
            <a:extLst>
              <a:ext uri="{FF2B5EF4-FFF2-40B4-BE49-F238E27FC236}">
                <a16:creationId xmlns:a16="http://schemas.microsoft.com/office/drawing/2014/main" id="{440C0209-AF97-6C1E-D204-97C0D0144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 dirty="0"/>
          </a:p>
        </p:txBody>
      </p:sp>
      <p:grpSp>
        <p:nvGrpSpPr>
          <p:cNvPr id="37" name="グループ化 36">
            <a:extLst>
              <a:ext uri="{FF2B5EF4-FFF2-40B4-BE49-F238E27FC236}">
                <a16:creationId xmlns:a16="http://schemas.microsoft.com/office/drawing/2014/main" id="{A32432BD-CFF3-7ABF-6687-CF1074AFC698}"/>
              </a:ext>
            </a:extLst>
          </p:cNvPr>
          <p:cNvGrpSpPr/>
          <p:nvPr/>
        </p:nvGrpSpPr>
        <p:grpSpPr>
          <a:xfrm>
            <a:off x="779762" y="1742325"/>
            <a:ext cx="8970088" cy="1869721"/>
            <a:chOff x="779762" y="1742325"/>
            <a:chExt cx="8970088" cy="1869721"/>
          </a:xfrm>
        </p:grpSpPr>
        <p:sp>
          <p:nvSpPr>
            <p:cNvPr id="8" name="Freeform 8"/>
            <p:cNvSpPr/>
            <p:nvPr/>
          </p:nvSpPr>
          <p:spPr>
            <a:xfrm>
              <a:off x="779762" y="1742325"/>
              <a:ext cx="4194349" cy="1869721"/>
            </a:xfrm>
            <a:custGeom>
              <a:avLst/>
              <a:gdLst/>
              <a:ahLst/>
              <a:cxnLst/>
              <a:rect l="l" t="t" r="r" b="b"/>
              <a:pathLst>
                <a:path w="822123" h="234507">
                  <a:moveTo>
                    <a:pt x="0" y="0"/>
                  </a:moveTo>
                  <a:lnTo>
                    <a:pt x="822123" y="0"/>
                  </a:lnTo>
                  <a:lnTo>
                    <a:pt x="822123" y="234507"/>
                  </a:lnTo>
                  <a:lnTo>
                    <a:pt x="0" y="234507"/>
                  </a:lnTo>
                  <a:close/>
                </a:path>
              </a:pathLst>
            </a:custGeom>
            <a:gradFill rotWithShape="1">
              <a:gsLst>
                <a:gs pos="0">
                  <a:srgbClr val="EEFCB3"/>
                </a:gs>
                <a:gs pos="100000">
                  <a:srgbClr val="B4EDE9"/>
                </a:gs>
              </a:gsLst>
              <a:lin ang="0"/>
            </a:gradFill>
            <a:ln>
              <a:solidFill>
                <a:schemeClr val="bg1">
                  <a:lumMod val="50000"/>
                </a:schemeClr>
              </a:solidFill>
            </a:ln>
          </p:spPr>
          <p:txBody>
            <a:bodyPr anchor="ctr"/>
            <a:lstStyle/>
            <a:p>
              <a:pPr algn="ctr"/>
              <a:r>
                <a:rPr lang="ja-JP" altLang="en-US" sz="4000" b="1">
                  <a:latin typeface="Noto Sans JP Bold"/>
                  <a:ea typeface="Noto Sans JP Bold"/>
                  <a:cs typeface="Noto Sans JP Bold"/>
                  <a:sym typeface="Noto Sans JP Bold"/>
                </a:rPr>
                <a:t>ああああ</a:t>
              </a:r>
              <a:endParaRPr lang="en-US" altLang="ja-JP" sz="4000" b="1" dirty="0">
                <a:latin typeface="Noto Sans JP Bold"/>
                <a:ea typeface="Noto Sans JP Bold"/>
                <a:cs typeface="Noto Sans JP Bold"/>
                <a:sym typeface="Noto Sans JP Bold"/>
              </a:endParaRPr>
            </a:p>
          </p:txBody>
        </p:sp>
        <p:sp>
          <p:nvSpPr>
            <p:cNvPr id="36" name="テキスト ボックス 35">
              <a:extLst>
                <a:ext uri="{FF2B5EF4-FFF2-40B4-BE49-F238E27FC236}">
                  <a16:creationId xmlns:a16="http://schemas.microsoft.com/office/drawing/2014/main" id="{9EE232D5-B1FD-29C4-23D2-A72FEB8C5580}"/>
                </a:ext>
              </a:extLst>
            </p:cNvPr>
            <p:cNvSpPr txBox="1"/>
            <p:nvPr/>
          </p:nvSpPr>
          <p:spPr>
            <a:xfrm>
              <a:off x="5410200" y="2354019"/>
              <a:ext cx="43396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3600">
                  <a:latin typeface="Yu Gothic" panose="020B0400000000000000" pitchFamily="34" charset="-128"/>
                  <a:ea typeface="Yu Gothic" panose="020B0400000000000000" pitchFamily="34" charset="-128"/>
                </a:rPr>
                <a:t>あああああああああ</a:t>
              </a:r>
            </a:p>
          </p:txBody>
        </p:sp>
      </p:grp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6D634AB0-B1EE-429C-7284-3E1DED7E9138}"/>
              </a:ext>
            </a:extLst>
          </p:cNvPr>
          <p:cNvGrpSpPr/>
          <p:nvPr/>
        </p:nvGrpSpPr>
        <p:grpSpPr>
          <a:xfrm>
            <a:off x="779762" y="4744133"/>
            <a:ext cx="8970088" cy="1869721"/>
            <a:chOff x="779762" y="1742325"/>
            <a:chExt cx="8970088" cy="1869721"/>
          </a:xfrm>
        </p:grpSpPr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5C1F853E-FDAD-E8D7-F37D-C877F1F9DE5A}"/>
                </a:ext>
              </a:extLst>
            </p:cNvPr>
            <p:cNvSpPr/>
            <p:nvPr/>
          </p:nvSpPr>
          <p:spPr>
            <a:xfrm>
              <a:off x="779762" y="1742325"/>
              <a:ext cx="4194349" cy="1869721"/>
            </a:xfrm>
            <a:custGeom>
              <a:avLst/>
              <a:gdLst/>
              <a:ahLst/>
              <a:cxnLst/>
              <a:rect l="l" t="t" r="r" b="b"/>
              <a:pathLst>
                <a:path w="822123" h="234507">
                  <a:moveTo>
                    <a:pt x="0" y="0"/>
                  </a:moveTo>
                  <a:lnTo>
                    <a:pt x="822123" y="0"/>
                  </a:lnTo>
                  <a:lnTo>
                    <a:pt x="822123" y="234507"/>
                  </a:lnTo>
                  <a:lnTo>
                    <a:pt x="0" y="234507"/>
                  </a:lnTo>
                  <a:close/>
                </a:path>
              </a:pathLst>
            </a:custGeom>
            <a:gradFill rotWithShape="1">
              <a:gsLst>
                <a:gs pos="0">
                  <a:srgbClr val="EEFCB3"/>
                </a:gs>
                <a:gs pos="100000">
                  <a:srgbClr val="B4EDE9"/>
                </a:gs>
              </a:gsLst>
              <a:lin ang="0"/>
            </a:gradFill>
            <a:ln>
              <a:solidFill>
                <a:schemeClr val="bg1">
                  <a:lumMod val="50000"/>
                </a:schemeClr>
              </a:solidFill>
            </a:ln>
          </p:spPr>
          <p:txBody>
            <a:bodyPr anchor="ctr"/>
            <a:lstStyle/>
            <a:p>
              <a:pPr algn="ctr"/>
              <a:r>
                <a:rPr lang="ja-JP" altLang="en-US" sz="4000" b="1">
                  <a:latin typeface="Noto Sans JP Bold"/>
                  <a:ea typeface="Noto Sans JP Bold"/>
                  <a:cs typeface="Noto Sans JP Bold"/>
                  <a:sym typeface="Noto Sans JP Bold"/>
                </a:rPr>
                <a:t>ああああ</a:t>
              </a:r>
              <a:endParaRPr lang="en-US" altLang="ja-JP" sz="4000" b="1" dirty="0">
                <a:latin typeface="Noto Sans JP Bold"/>
                <a:ea typeface="Noto Sans JP Bold"/>
                <a:cs typeface="Noto Sans JP Bold"/>
                <a:sym typeface="Noto Sans JP Bold"/>
              </a:endParaRPr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4E38C2F5-614F-E64B-E90F-BADE39036604}"/>
                </a:ext>
              </a:extLst>
            </p:cNvPr>
            <p:cNvSpPr txBox="1"/>
            <p:nvPr/>
          </p:nvSpPr>
          <p:spPr>
            <a:xfrm>
              <a:off x="5410200" y="2354019"/>
              <a:ext cx="43396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3600">
                  <a:latin typeface="Yu Gothic" panose="020B0400000000000000" pitchFamily="34" charset="-128"/>
                  <a:ea typeface="Yu Gothic" panose="020B0400000000000000" pitchFamily="34" charset="-128"/>
                </a:rPr>
                <a:t>あああああああああ</a:t>
              </a:r>
            </a:p>
          </p:txBody>
        </p:sp>
      </p:grpSp>
      <p:grpSp>
        <p:nvGrpSpPr>
          <p:cNvPr id="41" name="グループ化 40">
            <a:extLst>
              <a:ext uri="{FF2B5EF4-FFF2-40B4-BE49-F238E27FC236}">
                <a16:creationId xmlns:a16="http://schemas.microsoft.com/office/drawing/2014/main" id="{B0F844B5-9600-F69E-D3AA-2B9E70CDBBF0}"/>
              </a:ext>
            </a:extLst>
          </p:cNvPr>
          <p:cNvGrpSpPr/>
          <p:nvPr/>
        </p:nvGrpSpPr>
        <p:grpSpPr>
          <a:xfrm>
            <a:off x="779762" y="7745941"/>
            <a:ext cx="8970088" cy="1869721"/>
            <a:chOff x="779762" y="1742325"/>
            <a:chExt cx="8970088" cy="1869721"/>
          </a:xfrm>
        </p:grpSpPr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CBDBF498-E180-DDAF-09EB-2A2636FEF321}"/>
                </a:ext>
              </a:extLst>
            </p:cNvPr>
            <p:cNvSpPr/>
            <p:nvPr/>
          </p:nvSpPr>
          <p:spPr>
            <a:xfrm>
              <a:off x="779762" y="1742325"/>
              <a:ext cx="4194349" cy="1869721"/>
            </a:xfrm>
            <a:custGeom>
              <a:avLst/>
              <a:gdLst/>
              <a:ahLst/>
              <a:cxnLst/>
              <a:rect l="l" t="t" r="r" b="b"/>
              <a:pathLst>
                <a:path w="822123" h="234507">
                  <a:moveTo>
                    <a:pt x="0" y="0"/>
                  </a:moveTo>
                  <a:lnTo>
                    <a:pt x="822123" y="0"/>
                  </a:lnTo>
                  <a:lnTo>
                    <a:pt x="822123" y="234507"/>
                  </a:lnTo>
                  <a:lnTo>
                    <a:pt x="0" y="234507"/>
                  </a:lnTo>
                  <a:close/>
                </a:path>
              </a:pathLst>
            </a:custGeom>
            <a:gradFill rotWithShape="1">
              <a:gsLst>
                <a:gs pos="0">
                  <a:srgbClr val="EEFCB3"/>
                </a:gs>
                <a:gs pos="100000">
                  <a:srgbClr val="B4EDE9"/>
                </a:gs>
              </a:gsLst>
              <a:lin ang="0"/>
            </a:gradFill>
            <a:ln>
              <a:solidFill>
                <a:schemeClr val="bg1">
                  <a:lumMod val="50000"/>
                </a:schemeClr>
              </a:solidFill>
            </a:ln>
          </p:spPr>
          <p:txBody>
            <a:bodyPr anchor="ctr"/>
            <a:lstStyle/>
            <a:p>
              <a:pPr algn="ctr"/>
              <a:r>
                <a:rPr lang="ja-JP" altLang="en-US" sz="4000" b="1">
                  <a:latin typeface="Noto Sans JP Bold"/>
                  <a:ea typeface="Noto Sans JP Bold"/>
                  <a:cs typeface="Noto Sans JP Bold"/>
                  <a:sym typeface="Noto Sans JP Bold"/>
                </a:rPr>
                <a:t>ああああ</a:t>
              </a:r>
              <a:endParaRPr lang="en-US" altLang="ja-JP" sz="4000" b="1" dirty="0">
                <a:latin typeface="Noto Sans JP Bold"/>
                <a:ea typeface="Noto Sans JP Bold"/>
                <a:cs typeface="Noto Sans JP Bold"/>
                <a:sym typeface="Noto Sans JP Bold"/>
              </a:endParaRP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B2568858-3C6D-48BF-72BC-E8EB2F3B0B1E}"/>
                </a:ext>
              </a:extLst>
            </p:cNvPr>
            <p:cNvSpPr txBox="1"/>
            <p:nvPr/>
          </p:nvSpPr>
          <p:spPr>
            <a:xfrm>
              <a:off x="5410200" y="2354019"/>
              <a:ext cx="43396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3600">
                  <a:latin typeface="Yu Gothic" panose="020B0400000000000000" pitchFamily="34" charset="-128"/>
                  <a:ea typeface="Yu Gothic" panose="020B0400000000000000" pitchFamily="34" charset="-128"/>
                </a:rPr>
                <a:t>あああああああああ</a:t>
              </a:r>
            </a:p>
          </p:txBody>
        </p:sp>
      </p:grpSp>
      <p:sp>
        <p:nvSpPr>
          <p:cNvPr id="44" name="Freeform 3">
            <a:extLst>
              <a:ext uri="{FF2B5EF4-FFF2-40B4-BE49-F238E27FC236}">
                <a16:creationId xmlns:a16="http://schemas.microsoft.com/office/drawing/2014/main" id="{F812FC30-9452-D04F-CB24-A64AF850BD77}"/>
              </a:ext>
            </a:extLst>
          </p:cNvPr>
          <p:cNvSpPr/>
          <p:nvPr/>
        </p:nvSpPr>
        <p:spPr>
          <a:xfrm>
            <a:off x="194299" y="169440"/>
            <a:ext cx="167549" cy="706860"/>
          </a:xfrm>
          <a:custGeom>
            <a:avLst/>
            <a:gdLst/>
            <a:ahLst/>
            <a:cxnLst/>
            <a:rect l="l" t="t" r="r" b="b"/>
            <a:pathLst>
              <a:path w="44128" h="186169">
                <a:moveTo>
                  <a:pt x="0" y="0"/>
                </a:moveTo>
                <a:lnTo>
                  <a:pt x="44128" y="0"/>
                </a:lnTo>
                <a:lnTo>
                  <a:pt x="44128" y="186169"/>
                </a:lnTo>
                <a:lnTo>
                  <a:pt x="0" y="186169"/>
                </a:lnTo>
                <a:close/>
              </a:path>
            </a:pathLst>
          </a:custGeom>
          <a:solidFill>
            <a:srgbClr val="3B8E93"/>
          </a:solidFill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849521" y="3200400"/>
            <a:ext cx="3993733" cy="4186735"/>
            <a:chOff x="0" y="0"/>
            <a:chExt cx="812800" cy="8520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52080"/>
            </a:xfrm>
            <a:custGeom>
              <a:avLst/>
              <a:gdLst/>
              <a:ahLst/>
              <a:cxnLst/>
              <a:rect l="l" t="t" r="r" b="b"/>
              <a:pathLst>
                <a:path w="812800" h="852080">
                  <a:moveTo>
                    <a:pt x="96926" y="0"/>
                  </a:moveTo>
                  <a:lnTo>
                    <a:pt x="715874" y="0"/>
                  </a:lnTo>
                  <a:cubicBezTo>
                    <a:pt x="769405" y="0"/>
                    <a:pt x="812800" y="43395"/>
                    <a:pt x="812800" y="96926"/>
                  </a:cubicBezTo>
                  <a:lnTo>
                    <a:pt x="812800" y="755154"/>
                  </a:lnTo>
                  <a:cubicBezTo>
                    <a:pt x="812800" y="808684"/>
                    <a:pt x="769405" y="852080"/>
                    <a:pt x="715874" y="852080"/>
                  </a:cubicBezTo>
                  <a:lnTo>
                    <a:pt x="96926" y="852080"/>
                  </a:lnTo>
                  <a:cubicBezTo>
                    <a:pt x="43395" y="852080"/>
                    <a:pt x="0" y="808684"/>
                    <a:pt x="0" y="755154"/>
                  </a:cubicBezTo>
                  <a:lnTo>
                    <a:pt x="0" y="96926"/>
                  </a:lnTo>
                  <a:cubicBezTo>
                    <a:pt x="0" y="43395"/>
                    <a:pt x="43395" y="0"/>
                    <a:pt x="96926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</p:spPr>
          <p:txBody>
            <a:bodyPr/>
            <a:lstStyle/>
            <a:p>
              <a:endParaRPr lang="ja-JP" altLang="en-US"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47625"/>
              <a:ext cx="812800" cy="899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</p:grpSp>
      <p:sp>
        <p:nvSpPr>
          <p:cNvPr id="9" name="Freeform 9"/>
          <p:cNvSpPr/>
          <p:nvPr/>
        </p:nvSpPr>
        <p:spPr>
          <a:xfrm>
            <a:off x="2970717" y="4817329"/>
            <a:ext cx="1751342" cy="1751342"/>
          </a:xfrm>
          <a:custGeom>
            <a:avLst/>
            <a:gdLst/>
            <a:ahLst/>
            <a:cxnLst/>
            <a:rect l="l" t="t" r="r" b="b"/>
            <a:pathLst>
              <a:path w="1751342" h="1751342">
                <a:moveTo>
                  <a:pt x="0" y="0"/>
                </a:moveTo>
                <a:lnTo>
                  <a:pt x="1751341" y="0"/>
                </a:lnTo>
                <a:lnTo>
                  <a:pt x="1751341" y="1751342"/>
                </a:lnTo>
                <a:lnTo>
                  <a:pt x="0" y="175134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grpSp>
        <p:nvGrpSpPr>
          <p:cNvPr id="10" name="Group 10"/>
          <p:cNvGrpSpPr/>
          <p:nvPr/>
        </p:nvGrpSpPr>
        <p:grpSpPr>
          <a:xfrm>
            <a:off x="7073898" y="3200400"/>
            <a:ext cx="3993733" cy="4186735"/>
            <a:chOff x="0" y="0"/>
            <a:chExt cx="812800" cy="85208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52080"/>
            </a:xfrm>
            <a:custGeom>
              <a:avLst/>
              <a:gdLst/>
              <a:ahLst/>
              <a:cxnLst/>
              <a:rect l="l" t="t" r="r" b="b"/>
              <a:pathLst>
                <a:path w="812800" h="852080">
                  <a:moveTo>
                    <a:pt x="96926" y="0"/>
                  </a:moveTo>
                  <a:lnTo>
                    <a:pt x="715874" y="0"/>
                  </a:lnTo>
                  <a:cubicBezTo>
                    <a:pt x="769405" y="0"/>
                    <a:pt x="812800" y="43395"/>
                    <a:pt x="812800" y="96926"/>
                  </a:cubicBezTo>
                  <a:lnTo>
                    <a:pt x="812800" y="755154"/>
                  </a:lnTo>
                  <a:cubicBezTo>
                    <a:pt x="812800" y="808684"/>
                    <a:pt x="769405" y="852080"/>
                    <a:pt x="715874" y="852080"/>
                  </a:cubicBezTo>
                  <a:lnTo>
                    <a:pt x="96926" y="852080"/>
                  </a:lnTo>
                  <a:cubicBezTo>
                    <a:pt x="43395" y="852080"/>
                    <a:pt x="0" y="808684"/>
                    <a:pt x="0" y="755154"/>
                  </a:cubicBezTo>
                  <a:lnTo>
                    <a:pt x="0" y="96926"/>
                  </a:lnTo>
                  <a:cubicBezTo>
                    <a:pt x="0" y="43395"/>
                    <a:pt x="43395" y="0"/>
                    <a:pt x="96926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</p:spPr>
          <p:txBody>
            <a:bodyPr/>
            <a:lstStyle/>
            <a:p>
              <a:endParaRPr lang="ja-JP" altLang="en-US"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47625"/>
              <a:ext cx="812800" cy="899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298274" y="3200400"/>
            <a:ext cx="3993733" cy="4186735"/>
            <a:chOff x="0" y="0"/>
            <a:chExt cx="812800" cy="8520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52080"/>
            </a:xfrm>
            <a:custGeom>
              <a:avLst/>
              <a:gdLst/>
              <a:ahLst/>
              <a:cxnLst/>
              <a:rect l="l" t="t" r="r" b="b"/>
              <a:pathLst>
                <a:path w="812800" h="852080">
                  <a:moveTo>
                    <a:pt x="96926" y="0"/>
                  </a:moveTo>
                  <a:lnTo>
                    <a:pt x="715874" y="0"/>
                  </a:lnTo>
                  <a:cubicBezTo>
                    <a:pt x="769405" y="0"/>
                    <a:pt x="812800" y="43395"/>
                    <a:pt x="812800" y="96926"/>
                  </a:cubicBezTo>
                  <a:lnTo>
                    <a:pt x="812800" y="755154"/>
                  </a:lnTo>
                  <a:cubicBezTo>
                    <a:pt x="812800" y="808684"/>
                    <a:pt x="769405" y="852080"/>
                    <a:pt x="715874" y="852080"/>
                  </a:cubicBezTo>
                  <a:lnTo>
                    <a:pt x="96926" y="852080"/>
                  </a:lnTo>
                  <a:cubicBezTo>
                    <a:pt x="43395" y="852080"/>
                    <a:pt x="0" y="808684"/>
                    <a:pt x="0" y="755154"/>
                  </a:cubicBezTo>
                  <a:lnTo>
                    <a:pt x="0" y="96926"/>
                  </a:lnTo>
                  <a:cubicBezTo>
                    <a:pt x="0" y="43395"/>
                    <a:pt x="43395" y="0"/>
                    <a:pt x="96926" y="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</p:spPr>
          <p:txBody>
            <a:bodyPr/>
            <a:lstStyle/>
            <a:p>
              <a:endParaRPr lang="ja-JP" altLang="en-US"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812800" cy="8997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latin typeface="Yu Gothic" panose="020B0400000000000000" pitchFamily="34" charset="-128"/>
                <a:ea typeface="Yu Gothic" panose="020B0400000000000000" pitchFamily="34" charset="-128"/>
              </a:endParaRPr>
            </a:p>
          </p:txBody>
        </p:sp>
      </p:grpSp>
      <p:sp>
        <p:nvSpPr>
          <p:cNvPr id="16" name="Freeform 16" descr="翼の付いたお金 枠線"/>
          <p:cNvSpPr/>
          <p:nvPr/>
        </p:nvSpPr>
        <p:spPr>
          <a:xfrm>
            <a:off x="13057099" y="4451420"/>
            <a:ext cx="2476084" cy="2483159"/>
          </a:xfrm>
          <a:custGeom>
            <a:avLst/>
            <a:gdLst/>
            <a:ahLst/>
            <a:cxnLst/>
            <a:rect l="l" t="t" r="r" b="b"/>
            <a:pathLst>
              <a:path w="2476084" h="2483159">
                <a:moveTo>
                  <a:pt x="0" y="0"/>
                </a:moveTo>
                <a:lnTo>
                  <a:pt x="2476084" y="0"/>
                </a:lnTo>
                <a:lnTo>
                  <a:pt x="2476084" y="2483159"/>
                </a:lnTo>
                <a:lnTo>
                  <a:pt x="0" y="248315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17" name="Freeform 17"/>
          <p:cNvSpPr/>
          <p:nvPr/>
        </p:nvSpPr>
        <p:spPr>
          <a:xfrm>
            <a:off x="8220657" y="4842893"/>
            <a:ext cx="1700214" cy="1700214"/>
          </a:xfrm>
          <a:custGeom>
            <a:avLst/>
            <a:gdLst/>
            <a:ahLst/>
            <a:cxnLst/>
            <a:rect l="l" t="t" r="r" b="b"/>
            <a:pathLst>
              <a:path w="1700214" h="1700214">
                <a:moveTo>
                  <a:pt x="0" y="0"/>
                </a:moveTo>
                <a:lnTo>
                  <a:pt x="1700214" y="0"/>
                </a:lnTo>
                <a:lnTo>
                  <a:pt x="1700214" y="1700214"/>
                </a:lnTo>
                <a:lnTo>
                  <a:pt x="0" y="170021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28700" y="1522404"/>
            <a:ext cx="16230600" cy="6524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4800" b="1" dirty="0" err="1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ああああああああああああああ</a:t>
            </a:r>
            <a:endParaRPr lang="en-US" sz="4800" b="1" dirty="0"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701763" y="8014335"/>
            <a:ext cx="4289249" cy="439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dirty="0" err="1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あああああああ</a:t>
            </a:r>
            <a:endParaRPr lang="en-US" sz="2599" b="1" dirty="0"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701763" y="3707214"/>
            <a:ext cx="428924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>
                <a:solidFill>
                  <a:srgbClr val="FFFFFF"/>
                </a:solidFill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01.時間の短縮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926140" y="3707214"/>
            <a:ext cx="428924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>
                <a:solidFill>
                  <a:srgbClr val="FFFFFF"/>
                </a:solidFill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02.クオリティUP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150516" y="3707214"/>
            <a:ext cx="4289249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</a:pPr>
            <a:r>
              <a:rPr lang="en-US" sz="3400" b="1" dirty="0">
                <a:solidFill>
                  <a:srgbClr val="FFFFFF"/>
                </a:solidFill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03.料金が安い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926140" y="8014335"/>
            <a:ext cx="4289249" cy="439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dirty="0" err="1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ああああああ</a:t>
            </a:r>
            <a:endParaRPr lang="en-US" sz="2599" b="1" dirty="0"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2148839" y="8014335"/>
            <a:ext cx="4289249" cy="439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dirty="0" err="1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あああああああ</a:t>
            </a:r>
            <a:endParaRPr lang="en-US" sz="2599" b="1" dirty="0"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sp>
        <p:nvSpPr>
          <p:cNvPr id="26" name="スライド番号プレースホルダー 25">
            <a:extLst>
              <a:ext uri="{FF2B5EF4-FFF2-40B4-BE49-F238E27FC236}">
                <a16:creationId xmlns:a16="http://schemas.microsoft.com/office/drawing/2014/main" id="{7FC02003-AB88-4D93-D32C-45E299BB8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8" name="TextBox 6">
            <a:extLst>
              <a:ext uri="{FF2B5EF4-FFF2-40B4-BE49-F238E27FC236}">
                <a16:creationId xmlns:a16="http://schemas.microsoft.com/office/drawing/2014/main" id="{1BC1D4ED-8644-38F8-BA21-82527E61936C}"/>
              </a:ext>
            </a:extLst>
          </p:cNvPr>
          <p:cNvSpPr txBox="1"/>
          <p:nvPr/>
        </p:nvSpPr>
        <p:spPr>
          <a:xfrm>
            <a:off x="593724" y="173302"/>
            <a:ext cx="16665576" cy="591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 dirty="0" err="1">
                <a:latin typeface="Noto Sans JP Bold"/>
                <a:ea typeface="Noto Sans JP Bold"/>
                <a:cs typeface="Noto Sans JP Bold"/>
                <a:sym typeface="Noto Sans JP Bold"/>
              </a:rPr>
              <a:t>ああああああああ</a:t>
            </a:r>
            <a:endParaRPr lang="en-US" sz="36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30" name="Freeform 3">
            <a:extLst>
              <a:ext uri="{FF2B5EF4-FFF2-40B4-BE49-F238E27FC236}">
                <a16:creationId xmlns:a16="http://schemas.microsoft.com/office/drawing/2014/main" id="{8081C9EA-88B6-028F-B505-1423C0759D54}"/>
              </a:ext>
            </a:extLst>
          </p:cNvPr>
          <p:cNvSpPr/>
          <p:nvPr/>
        </p:nvSpPr>
        <p:spPr>
          <a:xfrm>
            <a:off x="194299" y="169440"/>
            <a:ext cx="167549" cy="706860"/>
          </a:xfrm>
          <a:custGeom>
            <a:avLst/>
            <a:gdLst/>
            <a:ahLst/>
            <a:cxnLst/>
            <a:rect l="l" t="t" r="r" b="b"/>
            <a:pathLst>
              <a:path w="44128" h="186169">
                <a:moveTo>
                  <a:pt x="0" y="0"/>
                </a:moveTo>
                <a:lnTo>
                  <a:pt x="44128" y="0"/>
                </a:lnTo>
                <a:lnTo>
                  <a:pt x="44128" y="186169"/>
                </a:lnTo>
                <a:lnTo>
                  <a:pt x="0" y="186169"/>
                </a:lnTo>
                <a:close/>
              </a:path>
            </a:pathLst>
          </a:custGeom>
          <a:solidFill>
            <a:srgbClr val="3B8E93"/>
          </a:solidFill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5"/>
          <p:cNvSpPr/>
          <p:nvPr/>
        </p:nvSpPr>
        <p:spPr>
          <a:xfrm>
            <a:off x="0" y="1009650"/>
            <a:ext cx="18288000" cy="0"/>
          </a:xfrm>
          <a:prstGeom prst="line">
            <a:avLst/>
          </a:prstGeom>
          <a:ln w="38100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7" name="Freeform 7"/>
          <p:cNvSpPr/>
          <p:nvPr/>
        </p:nvSpPr>
        <p:spPr>
          <a:xfrm>
            <a:off x="1669458" y="2907339"/>
            <a:ext cx="6659236" cy="1081531"/>
          </a:xfrm>
          <a:custGeom>
            <a:avLst/>
            <a:gdLst/>
            <a:ahLst/>
            <a:cxnLst/>
            <a:rect l="l" t="t" r="r" b="b"/>
            <a:pathLst>
              <a:path w="1656462" h="269027">
                <a:moveTo>
                  <a:pt x="11626" y="0"/>
                </a:moveTo>
                <a:lnTo>
                  <a:pt x="1644836" y="0"/>
                </a:lnTo>
                <a:cubicBezTo>
                  <a:pt x="1651257" y="0"/>
                  <a:pt x="1656462" y="5205"/>
                  <a:pt x="1656462" y="11626"/>
                </a:cubicBezTo>
                <a:lnTo>
                  <a:pt x="1656462" y="257401"/>
                </a:lnTo>
                <a:cubicBezTo>
                  <a:pt x="1656462" y="263822"/>
                  <a:pt x="1651257" y="269027"/>
                  <a:pt x="1644836" y="269027"/>
                </a:cubicBezTo>
                <a:lnTo>
                  <a:pt x="11626" y="269027"/>
                </a:lnTo>
                <a:cubicBezTo>
                  <a:pt x="5205" y="269027"/>
                  <a:pt x="0" y="263822"/>
                  <a:pt x="0" y="257401"/>
                </a:cubicBezTo>
                <a:lnTo>
                  <a:pt x="0" y="11626"/>
                </a:lnTo>
                <a:cubicBezTo>
                  <a:pt x="0" y="5205"/>
                  <a:pt x="5205" y="0"/>
                  <a:pt x="11626" y="0"/>
                </a:cubicBezTo>
                <a:close/>
              </a:path>
            </a:pathLst>
          </a:custGeom>
          <a:solidFill>
            <a:srgbClr val="D9D9D9"/>
          </a:solidFill>
        </p:spPr>
        <p:txBody>
          <a:bodyPr anchor="ctr"/>
          <a:lstStyle/>
          <a:p>
            <a:pPr algn="ctr"/>
            <a:r>
              <a:rPr lang="en-US" altLang="ja-JP" sz="2800" b="1" dirty="0">
                <a:solidFill>
                  <a:srgbClr val="545454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BEFORE</a:t>
            </a:r>
          </a:p>
        </p:txBody>
      </p:sp>
      <p:sp>
        <p:nvSpPr>
          <p:cNvPr id="10" name="Freeform 10"/>
          <p:cNvSpPr/>
          <p:nvPr/>
        </p:nvSpPr>
        <p:spPr>
          <a:xfrm>
            <a:off x="9961188" y="2907339"/>
            <a:ext cx="6659236" cy="1081531"/>
          </a:xfrm>
          <a:custGeom>
            <a:avLst/>
            <a:gdLst/>
            <a:ahLst/>
            <a:cxnLst/>
            <a:rect l="l" t="t" r="r" b="b"/>
            <a:pathLst>
              <a:path w="1656462" h="269027">
                <a:moveTo>
                  <a:pt x="11626" y="0"/>
                </a:moveTo>
                <a:lnTo>
                  <a:pt x="1644836" y="0"/>
                </a:lnTo>
                <a:cubicBezTo>
                  <a:pt x="1651257" y="0"/>
                  <a:pt x="1656462" y="5205"/>
                  <a:pt x="1656462" y="11626"/>
                </a:cubicBezTo>
                <a:lnTo>
                  <a:pt x="1656462" y="257401"/>
                </a:lnTo>
                <a:cubicBezTo>
                  <a:pt x="1656462" y="263822"/>
                  <a:pt x="1651257" y="269027"/>
                  <a:pt x="1644836" y="269027"/>
                </a:cubicBezTo>
                <a:lnTo>
                  <a:pt x="11626" y="269027"/>
                </a:lnTo>
                <a:cubicBezTo>
                  <a:pt x="5205" y="269027"/>
                  <a:pt x="0" y="263822"/>
                  <a:pt x="0" y="257401"/>
                </a:cubicBezTo>
                <a:lnTo>
                  <a:pt x="0" y="11626"/>
                </a:lnTo>
                <a:cubicBezTo>
                  <a:pt x="0" y="5205"/>
                  <a:pt x="5205" y="0"/>
                  <a:pt x="11626" y="0"/>
                </a:cubicBezTo>
                <a:close/>
              </a:path>
            </a:pathLst>
          </a:custGeom>
          <a:solidFill>
            <a:srgbClr val="004EAE"/>
          </a:solidFill>
        </p:spPr>
        <p:txBody>
          <a:bodyPr anchor="ctr"/>
          <a:lstStyle/>
          <a:p>
            <a:pPr algn="ctr"/>
            <a:r>
              <a:rPr lang="en-US" altLang="ja-JP" sz="2800" b="1" dirty="0">
                <a:solidFill>
                  <a:srgbClr val="FFFFFF"/>
                </a:solidFill>
                <a:latin typeface="Noto Sans JP Bold"/>
                <a:ea typeface="Noto Sans JP Bold"/>
                <a:cs typeface="Noto Sans JP Bold"/>
                <a:sym typeface="Noto Sans JP Bold"/>
              </a:rPr>
              <a:t>AFTER</a:t>
            </a:r>
          </a:p>
        </p:txBody>
      </p:sp>
      <p:sp>
        <p:nvSpPr>
          <p:cNvPr id="13" name="Freeform 13"/>
          <p:cNvSpPr/>
          <p:nvPr/>
        </p:nvSpPr>
        <p:spPr>
          <a:xfrm>
            <a:off x="1669458" y="4673414"/>
            <a:ext cx="6659236" cy="4165750"/>
          </a:xfrm>
          <a:custGeom>
            <a:avLst/>
            <a:gdLst/>
            <a:ahLst/>
            <a:cxnLst/>
            <a:rect l="l" t="t" r="r" b="b"/>
            <a:pathLst>
              <a:path w="1225804" h="766813">
                <a:moveTo>
                  <a:pt x="0" y="0"/>
                </a:moveTo>
                <a:lnTo>
                  <a:pt x="1225804" y="0"/>
                </a:lnTo>
                <a:lnTo>
                  <a:pt x="1225804" y="766813"/>
                </a:lnTo>
                <a:lnTo>
                  <a:pt x="0" y="766813"/>
                </a:lnTo>
                <a:close/>
              </a:path>
            </a:pathLst>
          </a:custGeom>
          <a:solidFill>
            <a:srgbClr val="FFFFFF"/>
          </a:solidFill>
          <a:ln w="38100" cap="sq">
            <a:solidFill>
              <a:srgbClr val="D9D9D9"/>
            </a:solidFill>
            <a:prstDash val="solid"/>
            <a:miter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ts val="44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3200" b="1" i="0" u="none" strike="noStrike" kern="1200" cap="none" spc="0" normalizeH="0" baseline="0" noProof="0" dirty="0" err="1">
                <a:ln>
                  <a:noFill/>
                </a:ln>
                <a:solidFill>
                  <a:srgbClr val="545454"/>
                </a:solidFill>
                <a:effectLst/>
                <a:uLnTx/>
                <a:uFillTx/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改善前のイメージ</a:t>
            </a:r>
            <a:endParaRPr kumimoji="0" lang="en-US" altLang="ja-JP" sz="3200" b="1" i="0" u="none" strike="noStrike" kern="1200" cap="none" spc="0" normalizeH="0" baseline="0" noProof="0" dirty="0">
              <a:ln>
                <a:noFill/>
              </a:ln>
              <a:solidFill>
                <a:srgbClr val="545454"/>
              </a:solidFill>
              <a:effectLst/>
              <a:uLnTx/>
              <a:uFillTx/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93724" y="1522404"/>
            <a:ext cx="17098446" cy="609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 b="1" dirty="0" err="1"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ああああああああああああああああああ</a:t>
            </a:r>
            <a:endParaRPr lang="en-US" sz="3600" b="1" dirty="0"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8682033" y="5996398"/>
            <a:ext cx="925815" cy="1519784"/>
            <a:chOff x="0" y="0"/>
            <a:chExt cx="417681" cy="685649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417681" cy="685649"/>
            </a:xfrm>
            <a:custGeom>
              <a:avLst/>
              <a:gdLst/>
              <a:ahLst/>
              <a:cxnLst/>
              <a:rect l="l" t="t" r="r" b="b"/>
              <a:pathLst>
                <a:path w="417681" h="685649">
                  <a:moveTo>
                    <a:pt x="0" y="0"/>
                  </a:moveTo>
                  <a:lnTo>
                    <a:pt x="214481" y="0"/>
                  </a:lnTo>
                  <a:lnTo>
                    <a:pt x="417681" y="342824"/>
                  </a:lnTo>
                  <a:lnTo>
                    <a:pt x="214481" y="685649"/>
                  </a:lnTo>
                  <a:lnTo>
                    <a:pt x="0" y="685649"/>
                  </a:lnTo>
                  <a:lnTo>
                    <a:pt x="203200" y="342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4EAE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177800" y="-47625"/>
              <a:ext cx="163681" cy="7332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21" name="Freeform 21"/>
          <p:cNvSpPr/>
          <p:nvPr/>
        </p:nvSpPr>
        <p:spPr>
          <a:xfrm>
            <a:off x="9961188" y="4673414"/>
            <a:ext cx="6659236" cy="4165750"/>
          </a:xfrm>
          <a:custGeom>
            <a:avLst/>
            <a:gdLst/>
            <a:ahLst/>
            <a:cxnLst/>
            <a:rect l="l" t="t" r="r" b="b"/>
            <a:pathLst>
              <a:path w="1225804" h="766813">
                <a:moveTo>
                  <a:pt x="0" y="0"/>
                </a:moveTo>
                <a:lnTo>
                  <a:pt x="1225804" y="0"/>
                </a:lnTo>
                <a:lnTo>
                  <a:pt x="1225804" y="766813"/>
                </a:lnTo>
                <a:lnTo>
                  <a:pt x="0" y="766813"/>
                </a:lnTo>
                <a:close/>
              </a:path>
            </a:pathLst>
          </a:custGeom>
          <a:solidFill>
            <a:srgbClr val="FFFFFF"/>
          </a:solidFill>
          <a:ln w="38100" cap="sq">
            <a:solidFill>
              <a:srgbClr val="004EAE"/>
            </a:solidFill>
            <a:prstDash val="solid"/>
            <a:miter/>
          </a:ln>
        </p:spPr>
        <p:txBody>
          <a:bodyPr anchor="ctr"/>
          <a:lstStyle/>
          <a:p>
            <a:pPr algn="ctr"/>
            <a:r>
              <a:rPr lang="en-US" altLang="ja-JP" sz="3200" b="1" dirty="0" err="1">
                <a:solidFill>
                  <a:srgbClr val="004EAE"/>
                </a:solidFill>
                <a:latin typeface="Yu Gothic" panose="020B0400000000000000" pitchFamily="34" charset="-128"/>
                <a:ea typeface="Yu Gothic" panose="020B0400000000000000" pitchFamily="34" charset="-128"/>
                <a:cs typeface="Noto Sans JP Bold"/>
                <a:sym typeface="Noto Sans JP Bold"/>
              </a:rPr>
              <a:t>改善後のイメージ</a:t>
            </a:r>
            <a:endParaRPr lang="en-US" altLang="ja-JP" sz="3200" b="1" dirty="0">
              <a:solidFill>
                <a:srgbClr val="004EAE"/>
              </a:solidFill>
              <a:latin typeface="Yu Gothic" panose="020B0400000000000000" pitchFamily="34" charset="-128"/>
              <a:ea typeface="Yu Gothic" panose="020B0400000000000000" pitchFamily="34" charset="-128"/>
              <a:cs typeface="Noto Sans JP Bold"/>
              <a:sym typeface="Noto Sans JP Bold"/>
            </a:endParaRPr>
          </a:p>
        </p:txBody>
      </p:sp>
      <p:sp>
        <p:nvSpPr>
          <p:cNvPr id="23" name="スライド番号プレースホルダー 22">
            <a:extLst>
              <a:ext uri="{FF2B5EF4-FFF2-40B4-BE49-F238E27FC236}">
                <a16:creationId xmlns:a16="http://schemas.microsoft.com/office/drawing/2014/main" id="{F362CEFF-216F-468C-9143-85E1BFF93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24" name="TextBox 6">
            <a:extLst>
              <a:ext uri="{FF2B5EF4-FFF2-40B4-BE49-F238E27FC236}">
                <a16:creationId xmlns:a16="http://schemas.microsoft.com/office/drawing/2014/main" id="{C546E152-7549-9536-5E62-F2521A8BBE84}"/>
              </a:ext>
            </a:extLst>
          </p:cNvPr>
          <p:cNvSpPr txBox="1"/>
          <p:nvPr/>
        </p:nvSpPr>
        <p:spPr>
          <a:xfrm>
            <a:off x="593724" y="173302"/>
            <a:ext cx="16665576" cy="591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 b="1" dirty="0" err="1">
                <a:latin typeface="Noto Sans JP Bold"/>
                <a:ea typeface="Noto Sans JP Bold"/>
                <a:cs typeface="Noto Sans JP Bold"/>
                <a:sym typeface="Noto Sans JP Bold"/>
              </a:rPr>
              <a:t>ああああああああ</a:t>
            </a:r>
            <a:endParaRPr lang="en-US" sz="3600" b="1" dirty="0">
              <a:latin typeface="Noto Sans JP Bold"/>
              <a:ea typeface="Noto Sans JP Bold"/>
              <a:cs typeface="Noto Sans JP Bold"/>
              <a:sym typeface="Noto Sans JP Bold"/>
            </a:endParaRPr>
          </a:p>
        </p:txBody>
      </p:sp>
      <p:sp>
        <p:nvSpPr>
          <p:cNvPr id="26" name="Freeform 3">
            <a:extLst>
              <a:ext uri="{FF2B5EF4-FFF2-40B4-BE49-F238E27FC236}">
                <a16:creationId xmlns:a16="http://schemas.microsoft.com/office/drawing/2014/main" id="{14B84254-FB14-D81B-08DB-02FD1D26156D}"/>
              </a:ext>
            </a:extLst>
          </p:cNvPr>
          <p:cNvSpPr/>
          <p:nvPr/>
        </p:nvSpPr>
        <p:spPr>
          <a:xfrm>
            <a:off x="194299" y="169440"/>
            <a:ext cx="167549" cy="706860"/>
          </a:xfrm>
          <a:custGeom>
            <a:avLst/>
            <a:gdLst/>
            <a:ahLst/>
            <a:cxnLst/>
            <a:rect l="l" t="t" r="r" b="b"/>
            <a:pathLst>
              <a:path w="44128" h="186169">
                <a:moveTo>
                  <a:pt x="0" y="0"/>
                </a:moveTo>
                <a:lnTo>
                  <a:pt x="44128" y="0"/>
                </a:lnTo>
                <a:lnTo>
                  <a:pt x="44128" y="186169"/>
                </a:lnTo>
                <a:lnTo>
                  <a:pt x="0" y="186169"/>
                </a:lnTo>
                <a:close/>
              </a:path>
            </a:pathLst>
          </a:custGeom>
          <a:solidFill>
            <a:srgbClr val="3B8E93"/>
          </a:solidFill>
        </p:spPr>
        <p:txBody>
          <a:bodyPr/>
          <a:lstStyle/>
          <a:p>
            <a:endParaRPr lang="ja-JP" altLang="en-US">
              <a:latin typeface="Yu Gothic" panose="020B0400000000000000" pitchFamily="34" charset="-128"/>
              <a:ea typeface="Yu Gothic" panose="020B0400000000000000" pitchFamily="34" charset="-128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青　白　シンプル　ビジネス　営業資料　サービスの提案書　プレゼンテーション　" id="{CA269B43-555D-BE46-8FB5-D4EDA361B0C8}" vid="{4F9B8328-86F0-6C42-B01C-9F52D89098D1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テーマ</Template>
  <TotalTime>26</TotalTime>
  <Words>133</Words>
  <Application>Microsoft Macintosh PowerPoint</Application>
  <PresentationFormat>ユーザー設定</PresentationFormat>
  <Paragraphs>50</Paragraphs>
  <Slides>6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3" baseType="lpstr">
      <vt:lpstr>Wingdings</vt:lpstr>
      <vt:lpstr>游ゴシック</vt:lpstr>
      <vt:lpstr>游ゴシック</vt:lpstr>
      <vt:lpstr>Arial</vt:lpstr>
      <vt:lpstr>Noto Sans JP Bold</vt:lpstr>
      <vt:lpstr>Calibri</vt:lpstr>
      <vt:lpstr>Office テーマ</vt:lpstr>
      <vt:lpstr>PowerPoint プレゼンテーション</vt:lpstr>
      <vt:lpstr> 白川 桃子(しらかわ ももこ)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Momoko SHIRAKAWA</dc:creator>
  <cp:lastModifiedBy>Momoko SHIRAKAWA</cp:lastModifiedBy>
  <cp:revision>3</cp:revision>
  <dcterms:created xsi:type="dcterms:W3CDTF">2025-07-22T04:15:41Z</dcterms:created>
  <dcterms:modified xsi:type="dcterms:W3CDTF">2025-07-22T04:41:48Z</dcterms:modified>
  <dc:identifier>DAGlXjR26Wk</dc:identifier>
</cp:coreProperties>
</file>

<file path=docProps/thumbnail.jpeg>
</file>